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288" r:id="rId2"/>
    <p:sldId id="308" r:id="rId3"/>
    <p:sldId id="310" r:id="rId4"/>
    <p:sldId id="311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99FF"/>
    <a:srgbClr val="99FFCC"/>
    <a:srgbClr val="9999FF"/>
    <a:srgbClr val="00FF99"/>
    <a:srgbClr val="66FFCC"/>
    <a:srgbClr val="00FFFF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95701" autoAdjust="0"/>
  </p:normalViewPr>
  <p:slideViewPr>
    <p:cSldViewPr>
      <p:cViewPr>
        <p:scale>
          <a:sx n="100" d="100"/>
          <a:sy n="100" d="100"/>
        </p:scale>
        <p:origin x="-1674" y="21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0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7DC60-D9C6-4D40-A3E7-5A2DE1E2A14A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FEA3C-08D2-4BB4-8FFD-321CDB34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D061-FE5B-4166-A77C-470AD7E5CFAC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570F3-DBAF-4624-BABA-22741FBE0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70F3-DBAF-4624-BABA-22741FBE0B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70F3-DBAF-4624-BABA-22741FBE0B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A5CF-5032-4CC6-A741-4DA67C61C860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ED24-41ED-4B90-B230-2BF23887D73D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2391-6CED-4471-BC85-2706A99520B9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202A-6F10-4130-A52E-1AA746ADCFA2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7D01-2EA1-4AE8-BF81-82BAB66B2AE9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51D9-30A1-47A2-8BB1-E3F0DDC07435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835D-F64A-4F33-88DF-B4CDE993AB67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7175-4727-4A0A-BE75-D27B036775F0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8EB1-23AC-44C1-9C93-F7294E43862A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1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611D-90F8-40F1-A4F4-D8C90E73AC0B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3C62-A530-4332-9E9A-AB3C8A9662B8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65BE-3730-4EDF-BCD2-B7F4F7CC12CB}" type="datetime1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572000"/>
            <a:ext cx="6669360" cy="403244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Муслюмовское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сельское поселение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Кунашакского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района, расположено в 15 км от районного центра с.Кунашак в южной части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Кунашакского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муниципального района, граничит с Сосновским и Красноармейским районами. Также является территориальным административным центром 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Муслюмовского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поселения, имеет в своем составе 7 населенных пунктов (п.Муслюмово ж/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ст. 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д.Карагайлы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д.Султаново,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д.Ново-Курманово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д.Нугуманово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д.Сураково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Разъезд №5)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Численность населения составляет 4960 человек проживающих в основном в частном домовладении. Из них учащихся 587, в том числе 294 учащихся учатся в МКОУ» СОШ п.Муслюмово ЖД ст.»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		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школе проходил летний оздоровительный лагерь «Радуга»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Одним из пунктов программы лагеря включена познавательно-развлекательная программа  - экскурсия в пожарное депо. В ходе которой дети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знакомились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требованиями правил пожарной безопасности и как вести в случае возникновения пожара.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D:\ДОКУМЕНТЫ ПЧ-220\ФОТО\Служебные\Интерьер\DSCN06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85721"/>
            <a:ext cx="6285188" cy="392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C:\Users\Genadiy\Desktop\ПРОПАГАНДА\фото экскурсии из школ в ПЧ-220\Муслюмовская СОШ\P90611-101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5148064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Genadiy\Desktop\ПРОПАГАНДА\фото экскурсии из школ в ПЧ-220\Муслюмовская СОШ\P90614-101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176368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4664" y="467544"/>
            <a:ext cx="6309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С11 по 24 июня 2019 года 92 ученика МКОУ СОШ п.Муслюмово посетили пожарную часть № 220, в ходе экскурсия дети не только знакомились с пожарной техникой, пожарным оборудованием, </a:t>
            </a:r>
            <a:endParaRPr lang="ru-RU" dirty="0"/>
          </a:p>
        </p:txBody>
      </p:sp>
      <p:pic>
        <p:nvPicPr>
          <p:cNvPr id="11" name="Рисунок 10" descr="C:\Users\Genadiy\Desktop\ПРОПАГАНДА\фото экскурсии из школ в ПЧ-220\Муслюмовская СОШ\DSCN40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024" y="176368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6672" y="3995936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 примеряли на себя боевую одежду пожарного, лично участвовали, подержали пожарные стволы  через которое подавалась пена, вода. </a:t>
            </a:r>
            <a:endParaRPr lang="ru-RU" dirty="0"/>
          </a:p>
        </p:txBody>
      </p:sp>
      <p:pic>
        <p:nvPicPr>
          <p:cNvPr id="13" name="Рисунок 12" descr="C:\Users\Genadiy\Desktop\ПРОПАГАНДА\фото экскурсии из школ в ПЧ-220\Муслюмовская СОШ\DSCN40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944" y="514806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6672" y="32352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Кому не удалось подержать ствол, потрогали своими руками что из себя представляет пена.</a:t>
            </a:r>
            <a:endParaRPr lang="ru-RU" dirty="0"/>
          </a:p>
        </p:txBody>
      </p:sp>
      <p:pic>
        <p:nvPicPr>
          <p:cNvPr id="4" name="Рисунок 3" descr="C:\Users\Genadiy\Desktop\ПРОПАГАНДА\фото экскурсии из школ в ПЧ-220\Муслюмовская СОШ\DSCN4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97160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Genadiy\Desktop\ПРОПАГАНДА\фото экскурсии из школ в ПЧ-220\Муслюмовская СОШ\DSCN40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97160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0688" y="327585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Столько было эмоций.  По реакции детей 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понравилось, а один из учащихся высказался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Это был самый лучший день лагеря!»</a:t>
            </a:r>
          </a:p>
        </p:txBody>
      </p:sp>
      <p:pic>
        <p:nvPicPr>
          <p:cNvPr id="7" name="Рисунок 6" descr="C:\Users\Genadiy\Desktop\ПРОПАГАНДА\фото экскурсии из школ в ПЧ-220\Муслюмовская СОШ\P90614-104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88" y="4283968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Genadiy\Desktop\ПРОПАГАНДА\фото экскурсии из школ в ПЧ-220\Муслюмовская СОШ\P90614-1041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1048" y="4283968"/>
            <a:ext cx="27312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Genadiy\Desktop\ПРОПАГАНДА\фото экскурсии из школ в ПЧ-220\Муслюмовская СОШ\P90614-1021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688" y="6516216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Genadiy\Desktop\ПРОПАГАНДА\фото экскурсии из школ в ПЧ-220\Муслюмовская СОШ\DSCN409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1048" y="6516216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0968" y="1"/>
            <a:ext cx="3600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Показательно-демон-страционная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часть завершилась тестированием, где каждый ученик проверил себя, что он узнал нового отвечая на поставленные вопросы. В ходе которой дети познали, что пожарное ведро имеет конусную форму, а вовсе не квадратное и не круглое. И что во время пожара, самое безопасное место не в кресле и не спрятавшись в шкафу, и что в Древней Руси при отсутствии связи пожар обнаруживали с пожарной каланчи, а не сидя  на дереве, или находясь на сторожевой башне. Узнали что в качестве транспортного средства использовалась лошадиная повозка с бочкой воды.</a:t>
            </a:r>
          </a:p>
        </p:txBody>
      </p:sp>
      <p:pic>
        <p:nvPicPr>
          <p:cNvPr id="6" name="Рисунок 5" descr="ÐÐ°ÑÑÐ¸Ð½ÐºÐ¸ Ð¿Ð¾ Ð·Ð°Ð¿ÑÐ¾ÑÑ Ð¿Ð¾Ð¶Ð°ÑÐ½Ð¾Ðµ Ð²ÐµÐ´ÑÐ¾ ÑÐ¾ÑÐ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79512"/>
            <a:ext cx="161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¿Ð¾Ð¶Ð°ÑÐ½Ð°Ñ Ð»Ð¾ÑÐ°Ð´Ð¸Ð½Ð°Ñ Ð¿Ð¾Ð²Ð¾Ð·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464400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¿Ð¾Ð¶Ð°ÑÐ½Ð°Ñ ÐºÐ°Ð»Ð°Ð½Ñ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2123728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60848" y="8172400"/>
            <a:ext cx="450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Инструктор по противопожарной профилактике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С.М.Нусратуллина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2150974">
            <a:off x="1236020" y="1839686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150974">
            <a:off x="1308028" y="3783903"/>
            <a:ext cx="19442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988840" y="5508104"/>
            <a:ext cx="1965485" cy="164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89" name="Picture 1" descr="C:\Users\Genadiy\Desktop\ПРОПАГАНДА\фото экскурсии из школ в ПЧ-220\Муслюмовская СОШ\P90614-104120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080" y="6156176"/>
            <a:ext cx="1552376" cy="2067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</TotalTime>
  <Words>29</Words>
  <Application>Microsoft Office PowerPoint</Application>
  <PresentationFormat>Экран (4:3)</PresentationFormat>
  <Paragraphs>47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История создания ОП-220         ПЧ-220      </dc:title>
  <cp:lastModifiedBy>Genadiy</cp:lastModifiedBy>
  <cp:revision>521</cp:revision>
  <dcterms:modified xsi:type="dcterms:W3CDTF">2019-06-28T03:53:26Z</dcterms:modified>
</cp:coreProperties>
</file>